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89" r:id="rId3"/>
    <p:sldId id="256" r:id="rId4"/>
    <p:sldId id="257" r:id="rId5"/>
    <p:sldId id="258" r:id="rId6"/>
    <p:sldId id="259" r:id="rId7"/>
    <p:sldId id="29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91" r:id="rId31"/>
    <p:sldId id="285" r:id="rId32"/>
    <p:sldId id="286" r:id="rId33"/>
    <p:sldId id="287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658" y="67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2D686ECB-B907-4341-B100-D32255B312BA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92BE6056-DF5E-4747-89FC-D6F36FDDC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43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6056-DF5E-4747-89FC-D6F36FDDCD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7326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0.png"  /><Relationship Id="rId11" Type="http://schemas.openxmlformats.org/officeDocument/2006/relationships/image" Target="../media/image71.png"  /><Relationship Id="rId12" Type="http://schemas.openxmlformats.org/officeDocument/2006/relationships/image" Target="../media/image72.png"  /><Relationship Id="rId13" Type="http://schemas.openxmlformats.org/officeDocument/2006/relationships/image" Target="../media/image73.png"  /><Relationship Id="rId14" Type="http://schemas.openxmlformats.org/officeDocument/2006/relationships/image" Target="../media/image74.png"  /><Relationship Id="rId15" Type="http://schemas.openxmlformats.org/officeDocument/2006/relationships/image" Target="../media/image75.png"  /><Relationship Id="rId16" Type="http://schemas.openxmlformats.org/officeDocument/2006/relationships/image" Target="../media/image76.png"  /><Relationship Id="rId17" Type="http://schemas.openxmlformats.org/officeDocument/2006/relationships/image" Target="../media/image77.png"  /><Relationship Id="rId18" Type="http://schemas.openxmlformats.org/officeDocument/2006/relationships/image" Target="../media/image78.png"  /><Relationship Id="rId19" Type="http://schemas.openxmlformats.org/officeDocument/2006/relationships/image" Target="../media/image79.png"  /><Relationship Id="rId2" Type="http://schemas.openxmlformats.org/officeDocument/2006/relationships/image" Target="../media/image64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6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6.png"  /><Relationship Id="rId11" Type="http://schemas.openxmlformats.org/officeDocument/2006/relationships/image" Target="../media/image97.png"  /><Relationship Id="rId12" Type="http://schemas.openxmlformats.org/officeDocument/2006/relationships/image" Target="../media/image98.png"  /><Relationship Id="rId13" Type="http://schemas.openxmlformats.org/officeDocument/2006/relationships/image" Target="../media/image99.png"  /><Relationship Id="rId14" Type="http://schemas.openxmlformats.org/officeDocument/2006/relationships/image" Target="../media/image100.png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92.png"  /><Relationship Id="rId7" Type="http://schemas.openxmlformats.org/officeDocument/2006/relationships/image" Target="../media/image93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Relationship Id="rId5" Type="http://schemas.openxmlformats.org/officeDocument/2006/relationships/image" Target="../media/image84.png"  /><Relationship Id="rId6" Type="http://schemas.openxmlformats.org/officeDocument/2006/relationships/image" Target="../media/image104.png"  /><Relationship Id="rId7" Type="http://schemas.openxmlformats.org/officeDocument/2006/relationships/image" Target="../media/image105.png"  /><Relationship Id="rId8" Type="http://schemas.openxmlformats.org/officeDocument/2006/relationships/image" Target="../media/image10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Relationship Id="rId5" Type="http://schemas.openxmlformats.org/officeDocument/2006/relationships/image" Target="../media/image84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/Relationships>
</file>

<file path=ppt/slides/_rels/slide16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image" Target="../media/image109.png"  /><Relationship Id="rId5" Type="http://schemas.openxmlformats.org/officeDocument/2006/relationships/image" Target="../media/image11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9.png"  /><Relationship Id="rId11" Type="http://schemas.openxmlformats.org/officeDocument/2006/relationships/image" Target="../media/image120.png"  /><Relationship Id="rId12" Type="http://schemas.openxmlformats.org/officeDocument/2006/relationships/image" Target="../media/image121.png"  /><Relationship Id="rId13" Type="http://schemas.openxmlformats.org/officeDocument/2006/relationships/image" Target="../media/image122.png"  /><Relationship Id="rId14" Type="http://schemas.openxmlformats.org/officeDocument/2006/relationships/image" Target="../media/image123.png"  /><Relationship Id="rId15" Type="http://schemas.openxmlformats.org/officeDocument/2006/relationships/image" Target="../media/image124.png"  /><Relationship Id="rId16" Type="http://schemas.openxmlformats.org/officeDocument/2006/relationships/image" Target="../media/image125.png"  /><Relationship Id="rId17" Type="http://schemas.openxmlformats.org/officeDocument/2006/relationships/image" Target="../media/image126.png"  /><Relationship Id="rId18" Type="http://schemas.openxmlformats.org/officeDocument/2006/relationships/image" Target="../media/image127.png"  /><Relationship Id="rId19" Type="http://schemas.openxmlformats.org/officeDocument/2006/relationships/image" Target="../media/image128.png"  /><Relationship Id="rId2" Type="http://schemas.openxmlformats.org/officeDocument/2006/relationships/image" Target="../media/image111.png"  /><Relationship Id="rId20" Type="http://schemas.openxmlformats.org/officeDocument/2006/relationships/image" Target="../media/image129.png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Relationship Id="rId7" Type="http://schemas.openxmlformats.org/officeDocument/2006/relationships/image" Target="../media/image116.png"  /><Relationship Id="rId8" Type="http://schemas.openxmlformats.org/officeDocument/2006/relationships/image" Target="../media/image117.png"  /><Relationship Id="rId9" Type="http://schemas.openxmlformats.org/officeDocument/2006/relationships/image" Target="../media/image1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0.png"  /><Relationship Id="rId3" Type="http://schemas.openxmlformats.org/officeDocument/2006/relationships/image" Target="../media/image131.png"  /><Relationship Id="rId4" Type="http://schemas.openxmlformats.org/officeDocument/2006/relationships/image" Target="../media/image1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1.png"  /><Relationship Id="rId11" Type="http://schemas.openxmlformats.org/officeDocument/2006/relationships/image" Target="../media/image142.png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138.png"  /><Relationship Id="rId8" Type="http://schemas.openxmlformats.org/officeDocument/2006/relationships/image" Target="../media/image139.png"  /><Relationship Id="rId9" Type="http://schemas.openxmlformats.org/officeDocument/2006/relationships/image" Target="../media/image1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14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6.png"  /><Relationship Id="rId3" Type="http://schemas.openxmlformats.org/officeDocument/2006/relationships/image" Target="../media/image18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7.png"  /><Relationship Id="rId3" Type="http://schemas.openxmlformats.org/officeDocument/2006/relationships/image" Target="../media/image148.png"  /><Relationship Id="rId4" Type="http://schemas.openxmlformats.org/officeDocument/2006/relationships/image" Target="../media/image14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0.png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2.png"  /><Relationship Id="rId11" Type="http://schemas.openxmlformats.org/officeDocument/2006/relationships/image" Target="../media/image163.png"  /><Relationship Id="rId12" Type="http://schemas.openxmlformats.org/officeDocument/2006/relationships/image" Target="../media/image164.png"  /><Relationship Id="rId13" Type="http://schemas.openxmlformats.org/officeDocument/2006/relationships/image" Target="../media/image165.png"  /><Relationship Id="rId14" Type="http://schemas.openxmlformats.org/officeDocument/2006/relationships/image" Target="../media/image166.png"  /><Relationship Id="rId15" Type="http://schemas.openxmlformats.org/officeDocument/2006/relationships/image" Target="../media/image167.png"  /><Relationship Id="rId16" Type="http://schemas.openxmlformats.org/officeDocument/2006/relationships/image" Target="../media/image168.png"  /><Relationship Id="rId17" Type="http://schemas.openxmlformats.org/officeDocument/2006/relationships/image" Target="../media/image169.png"  /><Relationship Id="rId18" Type="http://schemas.openxmlformats.org/officeDocument/2006/relationships/image" Target="../media/image170.png"  /><Relationship Id="rId19" Type="http://schemas.openxmlformats.org/officeDocument/2006/relationships/image" Target="../media/image171.png"  /><Relationship Id="rId2" Type="http://schemas.openxmlformats.org/officeDocument/2006/relationships/image" Target="../media/image154.png"  /><Relationship Id="rId20" Type="http://schemas.openxmlformats.org/officeDocument/2006/relationships/image" Target="../media/image172.png"  /><Relationship Id="rId21" Type="http://schemas.openxmlformats.org/officeDocument/2006/relationships/image" Target="../media/image173.png"  /><Relationship Id="rId3" Type="http://schemas.openxmlformats.org/officeDocument/2006/relationships/image" Target="../media/image155.png"  /><Relationship Id="rId4" Type="http://schemas.openxmlformats.org/officeDocument/2006/relationships/image" Target="../media/image156.png"  /><Relationship Id="rId5" Type="http://schemas.openxmlformats.org/officeDocument/2006/relationships/image" Target="../media/image157.png"  /><Relationship Id="rId6" Type="http://schemas.openxmlformats.org/officeDocument/2006/relationships/image" Target="../media/image158.png"  /><Relationship Id="rId7" Type="http://schemas.openxmlformats.org/officeDocument/2006/relationships/image" Target="../media/image159.png"  /><Relationship Id="rId8" Type="http://schemas.openxmlformats.org/officeDocument/2006/relationships/image" Target="../media/image160.png"  /><Relationship Id="rId9" Type="http://schemas.openxmlformats.org/officeDocument/2006/relationships/image" Target="../media/image16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0.png"  /><Relationship Id="rId4" Type="http://schemas.openxmlformats.org/officeDocument/2006/relationships/image" Target="../media/image174.png"  /><Relationship Id="rId5" Type="http://schemas.openxmlformats.org/officeDocument/2006/relationships/image" Target="../media/image175.png"  /><Relationship Id="rId6" Type="http://schemas.openxmlformats.org/officeDocument/2006/relationships/image" Target="../media/image23.png"  /><Relationship Id="rId7" Type="http://schemas.openxmlformats.org/officeDocument/2006/relationships/image" Target="../media/image17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4.png"  /><Relationship Id="rId11" Type="http://schemas.openxmlformats.org/officeDocument/2006/relationships/image" Target="../media/image185.png"  /><Relationship Id="rId2" Type="http://schemas.openxmlformats.org/officeDocument/2006/relationships/image" Target="../media/image30.png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Relationship Id="rId5" Type="http://schemas.openxmlformats.org/officeDocument/2006/relationships/image" Target="../media/image179.png"  /><Relationship Id="rId6" Type="http://schemas.openxmlformats.org/officeDocument/2006/relationships/image" Target="../media/image180.png"  /><Relationship Id="rId7" Type="http://schemas.openxmlformats.org/officeDocument/2006/relationships/image" Target="../media/image181.png"  /><Relationship Id="rId8" Type="http://schemas.openxmlformats.org/officeDocument/2006/relationships/image" Target="../media/image182.png"  /><Relationship Id="rId9" Type="http://schemas.openxmlformats.org/officeDocument/2006/relationships/image" Target="../media/image18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6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5.png"  /><Relationship Id="rId11" Type="http://schemas.openxmlformats.org/officeDocument/2006/relationships/image" Target="../media/image196.png"  /><Relationship Id="rId12" Type="http://schemas.openxmlformats.org/officeDocument/2006/relationships/image" Target="../media/image197.png"  /><Relationship Id="rId13" Type="http://schemas.openxmlformats.org/officeDocument/2006/relationships/image" Target="../media/image198.png"  /><Relationship Id="rId14" Type="http://schemas.openxmlformats.org/officeDocument/2006/relationships/image" Target="../media/image199.png"  /><Relationship Id="rId15" Type="http://schemas.openxmlformats.org/officeDocument/2006/relationships/image" Target="../media/image200.png"  /><Relationship Id="rId2" Type="http://schemas.openxmlformats.org/officeDocument/2006/relationships/image" Target="../media/image187.png"  /><Relationship Id="rId3" Type="http://schemas.openxmlformats.org/officeDocument/2006/relationships/image" Target="../media/image188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Relationship Id="rId7" Type="http://schemas.openxmlformats.org/officeDocument/2006/relationships/image" Target="../media/image192.png"  /><Relationship Id="rId8" Type="http://schemas.openxmlformats.org/officeDocument/2006/relationships/image" Target="../media/image193.png"  /><Relationship Id="rId9" Type="http://schemas.openxmlformats.org/officeDocument/2006/relationships/image" Target="../media/image19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1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Relationship Id="rId9" Type="http://schemas.openxmlformats.org/officeDocument/2006/relationships/image" Target="../media/image20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209.png"  /><Relationship Id="rId4" Type="http://schemas.openxmlformats.org/officeDocument/2006/relationships/image" Target="../media/image210.png"  /><Relationship Id="rId5" Type="http://schemas.openxmlformats.org/officeDocument/2006/relationships/image" Target="../media/image211.png"  /><Relationship Id="rId6" Type="http://schemas.openxmlformats.org/officeDocument/2006/relationships/image" Target="../media/image212.png"  /><Relationship Id="rId7" Type="http://schemas.openxmlformats.org/officeDocument/2006/relationships/image" Target="../media/image21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214.png"  /><Relationship Id="rId4" Type="http://schemas.openxmlformats.org/officeDocument/2006/relationships/image" Target="../media/image215.png"  /><Relationship Id="rId5" Type="http://schemas.openxmlformats.org/officeDocument/2006/relationships/image" Target="../media/image216.png"  /><Relationship Id="rId6" Type="http://schemas.openxmlformats.org/officeDocument/2006/relationships/image" Target="../media/image217.png"  /><Relationship Id="rId7" Type="http://schemas.openxmlformats.org/officeDocument/2006/relationships/image" Target="../media/image2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18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4.png"  /><Relationship Id="rId13" Type="http://schemas.openxmlformats.org/officeDocument/2006/relationships/image" Target="../media/image45.png"  /><Relationship Id="rId14" Type="http://schemas.openxmlformats.org/officeDocument/2006/relationships/image" Target="../media/image46.png"  /><Relationship Id="rId15" Type="http://schemas.openxmlformats.org/officeDocument/2006/relationships/image" Target="../media/image47.png"  /><Relationship Id="rId16" Type="http://schemas.openxmlformats.org/officeDocument/2006/relationships/image" Target="../media/image48.png"  /><Relationship Id="rId17" Type="http://schemas.openxmlformats.org/officeDocument/2006/relationships/image" Target="../media/image49.png"  /><Relationship Id="rId18" Type="http://schemas.openxmlformats.org/officeDocument/2006/relationships/image" Target="../media/image50.png"  /><Relationship Id="rId19" Type="http://schemas.openxmlformats.org/officeDocument/2006/relationships/image" Target="../media/image51.png"  /><Relationship Id="rId2" Type="http://schemas.openxmlformats.org/officeDocument/2006/relationships/image" Target="../media/image34.png"  /><Relationship Id="rId20" Type="http://schemas.openxmlformats.org/officeDocument/2006/relationships/image" Target="../media/image52.png"  /><Relationship Id="rId21" Type="http://schemas.openxmlformats.org/officeDocument/2006/relationships/image" Target="../media/image53.png"  /><Relationship Id="rId22" Type="http://schemas.openxmlformats.org/officeDocument/2006/relationships/image" Target="../media/image54.png"  /><Relationship Id="rId23" Type="http://schemas.openxmlformats.org/officeDocument/2006/relationships/image" Target="../media/image55.png"  /><Relationship Id="rId24" Type="http://schemas.openxmlformats.org/officeDocument/2006/relationships/image" Target="../media/image56.png"  /><Relationship Id="rId25" Type="http://schemas.openxmlformats.org/officeDocument/2006/relationships/image" Target="../media/image57.png"  /><Relationship Id="rId26" Type="http://schemas.openxmlformats.org/officeDocument/2006/relationships/image" Target="../media/image58.png"  /><Relationship Id="rId27" Type="http://schemas.openxmlformats.org/officeDocument/2006/relationships/image" Target="../media/image59.png"  /><Relationship Id="rId28" Type="http://schemas.openxmlformats.org/officeDocument/2006/relationships/image" Target="../media/image60.png"  /><Relationship Id="rId29" Type="http://schemas.openxmlformats.org/officeDocument/2006/relationships/image" Target="../media/image61.png"  /><Relationship Id="rId3" Type="http://schemas.openxmlformats.org/officeDocument/2006/relationships/image" Target="../media/image35.png"  /><Relationship Id="rId30" Type="http://schemas.openxmlformats.org/officeDocument/2006/relationships/image" Target="../media/image62.png"  /><Relationship Id="rId31" Type="http://schemas.openxmlformats.org/officeDocument/2006/relationships/image" Target="../media/image18.png"  /><Relationship Id="rId32" Type="http://schemas.openxmlformats.org/officeDocument/2006/relationships/image" Target="../media/image26.png"  /><Relationship Id="rId33" Type="http://schemas.openxmlformats.org/officeDocument/2006/relationships/image" Target="../media/image27.png"  /><Relationship Id="rId34" Type="http://schemas.openxmlformats.org/officeDocument/2006/relationships/image" Target="../media/image28.png"  /><Relationship Id="rId35" Type="http://schemas.openxmlformats.org/officeDocument/2006/relationships/image" Target="../media/image63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06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645" y="278574"/>
            <a:ext cx="5676469" cy="3238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93806" y="245644"/>
            <a:ext cx="1614514" cy="1313506"/>
            <a:chOff x="16393806" y="245644"/>
            <a:chExt cx="1614514" cy="13135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43876" y="245644"/>
              <a:ext cx="1314310" cy="960959"/>
              <a:chOff x="16543876" y="245644"/>
              <a:chExt cx="1314310" cy="96095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43876" y="245644"/>
                <a:ext cx="1314310" cy="960959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6131" y="1127912"/>
              <a:ext cx="2270317" cy="645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9391" y="2440474"/>
            <a:ext cx="4532964" cy="7486726"/>
            <a:chOff x="1369391" y="2440474"/>
            <a:chExt cx="4532964" cy="74867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9391" y="2440474"/>
              <a:ext cx="4532964" cy="74867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39654" y="2464351"/>
            <a:ext cx="2119446" cy="16383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76375" y="2440474"/>
            <a:ext cx="4532964" cy="7486726"/>
            <a:chOff x="6876375" y="2440474"/>
            <a:chExt cx="4532964" cy="74867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6375" y="2440474"/>
              <a:ext cx="4532964" cy="74867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96677" y="2421103"/>
            <a:ext cx="4532964" cy="7506096"/>
            <a:chOff x="12296677" y="2421103"/>
            <a:chExt cx="4532964" cy="75060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96677" y="2421103"/>
              <a:ext cx="4532964" cy="75060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92727" y="2239698"/>
            <a:ext cx="1859722" cy="19069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71127" y="2239698"/>
            <a:ext cx="1788037" cy="18974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79319" y="3782249"/>
            <a:ext cx="1758858" cy="1758858"/>
            <a:chOff x="1679319" y="3782249"/>
            <a:chExt cx="1758858" cy="17588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9319" y="3782249"/>
              <a:ext cx="1758858" cy="17588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48948" y="3782249"/>
            <a:ext cx="1758858" cy="1758858"/>
            <a:chOff x="3848948" y="3782249"/>
            <a:chExt cx="1758858" cy="17588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8948" y="3782249"/>
              <a:ext cx="1758858" cy="17588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8060" y="6051230"/>
            <a:ext cx="1764334" cy="1721866"/>
            <a:chOff x="1718060" y="6051230"/>
            <a:chExt cx="1764334" cy="17218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8060" y="6051230"/>
              <a:ext cx="1764334" cy="17218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18499" y="6070600"/>
            <a:ext cx="2819757" cy="1762348"/>
            <a:chOff x="3318499" y="6070600"/>
            <a:chExt cx="2819757" cy="17623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18499" y="6070600"/>
              <a:ext cx="2819757" cy="17623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74902" y="7560021"/>
            <a:ext cx="2735910" cy="1535342"/>
            <a:chOff x="7774902" y="7560021"/>
            <a:chExt cx="2735910" cy="15353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74902" y="7560021"/>
              <a:ext cx="2735910" cy="15353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99744" y="5896266"/>
            <a:ext cx="2086225" cy="1418633"/>
            <a:chOff x="8099744" y="5896266"/>
            <a:chExt cx="2086225" cy="14186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9744" y="5896266"/>
              <a:ext cx="2086225" cy="14186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56727" y="3907330"/>
            <a:ext cx="1760750" cy="1508698"/>
            <a:chOff x="7156727" y="3907330"/>
            <a:chExt cx="1760750" cy="15086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6727" y="3907330"/>
              <a:ext cx="1760750" cy="15086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93053" y="3782249"/>
            <a:ext cx="2744616" cy="1715385"/>
            <a:chOff x="8793053" y="3782249"/>
            <a:chExt cx="2744616" cy="17153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93053" y="3782249"/>
              <a:ext cx="2744616" cy="17153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88354" y="3782249"/>
            <a:ext cx="1758858" cy="1758858"/>
            <a:chOff x="12588354" y="3782249"/>
            <a:chExt cx="1758858" cy="175885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88354" y="3782249"/>
              <a:ext cx="1758858" cy="17588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58318" y="3907330"/>
            <a:ext cx="1760750" cy="1508698"/>
            <a:chOff x="14758318" y="3907330"/>
            <a:chExt cx="1760750" cy="150869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58318" y="3907330"/>
              <a:ext cx="1760750" cy="150869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88354" y="6051230"/>
            <a:ext cx="1764334" cy="1721866"/>
            <a:chOff x="12588354" y="6051230"/>
            <a:chExt cx="1764334" cy="172186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88354" y="6051230"/>
              <a:ext cx="1764334" cy="1721866"/>
            </a:xfrm>
            <a:prstGeom prst="rect">
              <a:avLst/>
            </a:prstGeom>
          </p:spPr>
        </p:pic>
      </p:grpSp>
      <p:pic>
        <p:nvPicPr>
          <p:cNvPr id="4" name="그림 3" descr="노랑, 로고, 상징, 스크린샷이(가) 표시된 사진&#10;&#10;자동 생성된 설명">
            <a:extLst>
              <a:ext uri="{FF2B5EF4-FFF2-40B4-BE49-F238E27FC236}">
                <a16:creationId xmlns:a16="http://schemas.microsoft.com/office/drawing/2014/main" id="{9AE82E71-34EC-FBFB-8440-D2E75469D1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43" y="7958641"/>
            <a:ext cx="1756859" cy="17568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1133" y="3171718"/>
            <a:ext cx="12950757" cy="6426813"/>
            <a:chOff x="1221133" y="3171718"/>
            <a:chExt cx="12950757" cy="64268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133" y="3171718"/>
              <a:ext cx="12950757" cy="64268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896" y="61423"/>
            <a:ext cx="4898157" cy="3300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602" y="1994840"/>
            <a:ext cx="9780629" cy="1126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16012" y="4272142"/>
            <a:ext cx="6111756" cy="1284666"/>
            <a:chOff x="11116012" y="4272142"/>
            <a:chExt cx="6111756" cy="12846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1837" y="4245789"/>
              <a:ext cx="7440914" cy="173587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116012" y="4272142"/>
              <a:ext cx="6111756" cy="1284666"/>
              <a:chOff x="11116012" y="4272142"/>
              <a:chExt cx="6111756" cy="12846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16012" y="4272142"/>
                <a:ext cx="6111756" cy="128466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8811" y="5947677"/>
            <a:ext cx="9653376" cy="25827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0505" y="3176999"/>
            <a:ext cx="11853162" cy="6437415"/>
            <a:chOff x="1480505" y="3176999"/>
            <a:chExt cx="11853162" cy="6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0505" y="3176999"/>
              <a:ext cx="11853162" cy="64374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420" y="61423"/>
            <a:ext cx="4898157" cy="3300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602" y="1994840"/>
            <a:ext cx="9780629" cy="1126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4140" y="3344749"/>
            <a:ext cx="5519056" cy="2306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51497" y="3495933"/>
            <a:ext cx="5867077" cy="1468603"/>
            <a:chOff x="10351497" y="3495933"/>
            <a:chExt cx="5867077" cy="14686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1497" y="3495933"/>
              <a:ext cx="5867077" cy="14686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7499" y="5511224"/>
            <a:ext cx="5209761" cy="1714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420" y="61423"/>
            <a:ext cx="4898157" cy="33003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602" y="1994840"/>
            <a:ext cx="9780629" cy="1126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7407" y="4041458"/>
            <a:ext cx="8956922" cy="5192509"/>
            <a:chOff x="747407" y="4041458"/>
            <a:chExt cx="8956922" cy="51925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407" y="4041458"/>
              <a:ext cx="8956922" cy="51925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1257" y="1356895"/>
            <a:ext cx="8692000" cy="1860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63728" y="1499624"/>
            <a:ext cx="6294766" cy="1323134"/>
            <a:chOff x="11363728" y="1499624"/>
            <a:chExt cx="6294766" cy="1323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3728" y="1499624"/>
              <a:ext cx="6294766" cy="1323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97545" y="4041458"/>
            <a:ext cx="1571449" cy="1571449"/>
            <a:chOff x="10697545" y="4041458"/>
            <a:chExt cx="1571449" cy="15714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7545" y="4041458"/>
              <a:ext cx="1571449" cy="1571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69573" y="4956704"/>
            <a:ext cx="2174196" cy="171429"/>
            <a:chOff x="12269573" y="4956704"/>
            <a:chExt cx="2174196" cy="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69573" y="4956704"/>
              <a:ext cx="2174196" cy="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10958" y="4292324"/>
            <a:ext cx="3170345" cy="9687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02442" y="4168960"/>
            <a:ext cx="2212296" cy="1504362"/>
            <a:chOff x="15002442" y="4168960"/>
            <a:chExt cx="2212296" cy="15043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2442" y="4168960"/>
              <a:ext cx="2212296" cy="1504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4242" y="6778176"/>
            <a:ext cx="3208731" cy="2605400"/>
            <a:chOff x="10374242" y="6778176"/>
            <a:chExt cx="3208731" cy="26054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374242" y="7801986"/>
              <a:ext cx="1581589" cy="1581589"/>
              <a:chOff x="10374242" y="7801986"/>
              <a:chExt cx="1581589" cy="158158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74242" y="7801986"/>
                <a:ext cx="1581589" cy="158158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374242" y="6800452"/>
              <a:ext cx="1581589" cy="1581589"/>
              <a:chOff x="10374242" y="6800452"/>
              <a:chExt cx="1581589" cy="158158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74242" y="6800452"/>
                <a:ext cx="1581589" cy="158158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99444" y="6778176"/>
              <a:ext cx="1581589" cy="1581589"/>
              <a:chOff x="11999444" y="6778176"/>
              <a:chExt cx="1581589" cy="158158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11999444" y="6778176"/>
                <a:ext cx="1581589" cy="15815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001384" y="7801986"/>
              <a:ext cx="1581589" cy="1581589"/>
              <a:chOff x="12001384" y="7801986"/>
              <a:chExt cx="1581589" cy="158158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12001384" y="7801986"/>
                <a:ext cx="1581589" cy="158158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762339" y="6637712"/>
            <a:ext cx="2993420" cy="2993420"/>
            <a:chOff x="14762339" y="6637712"/>
            <a:chExt cx="2993420" cy="299342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62339" y="6637712"/>
              <a:ext cx="2993420" cy="2993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84600" y="8116641"/>
            <a:ext cx="940223" cy="107143"/>
            <a:chOff x="13584600" y="8116641"/>
            <a:chExt cx="940223" cy="1071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584600" y="8116641"/>
              <a:ext cx="940223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11111" y="3611220"/>
            <a:ext cx="3332146" cy="6085406"/>
            <a:chOff x="14511111" y="3611220"/>
            <a:chExt cx="3332146" cy="60854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11111" y="3611220"/>
              <a:ext cx="3332146" cy="6085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-278648"/>
            <a:ext cx="4821967" cy="33003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0332" y="1654769"/>
            <a:ext cx="5453458" cy="1126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87887" y="2779453"/>
            <a:ext cx="6147275" cy="1284666"/>
            <a:chOff x="9887887" y="2779453"/>
            <a:chExt cx="6147275" cy="128466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0161" y="2786355"/>
              <a:ext cx="7219248" cy="172184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887887" y="2779453"/>
              <a:ext cx="6111756" cy="1284666"/>
              <a:chOff x="9887887" y="2779453"/>
              <a:chExt cx="6111756" cy="12846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87887" y="2779453"/>
                <a:ext cx="6111756" cy="128466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9800" y="4525496"/>
            <a:ext cx="12752086" cy="46074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7270" y="2400300"/>
            <a:ext cx="6293758" cy="6599187"/>
            <a:chOff x="1373848" y="2557605"/>
            <a:chExt cx="6293758" cy="65991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73848" y="2557605"/>
              <a:ext cx="6293758" cy="6599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5814" y="7890552"/>
            <a:ext cx="6637928" cy="2295000"/>
            <a:chOff x="1182392" y="8047857"/>
            <a:chExt cx="6637928" cy="2295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392" y="8047857"/>
              <a:ext cx="6637928" cy="2295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369" y="122639"/>
            <a:ext cx="4821967" cy="33003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542" y="1965405"/>
            <a:ext cx="6618511" cy="1366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87887" y="2779453"/>
            <a:ext cx="6147275" cy="1284666"/>
            <a:chOff x="9887887" y="2779453"/>
            <a:chExt cx="6147275" cy="128466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0161" y="2786355"/>
              <a:ext cx="7219248" cy="172184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887887" y="2779453"/>
              <a:ext cx="6111756" cy="1284666"/>
              <a:chOff x="9887887" y="2779453"/>
              <a:chExt cx="6111756" cy="12846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87887" y="2779453"/>
                <a:ext cx="6111756" cy="128466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7596" y="5601016"/>
            <a:ext cx="14109867" cy="18052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0368" y="3345884"/>
            <a:ext cx="8829793" cy="5992021"/>
            <a:chOff x="879020" y="4236115"/>
            <a:chExt cx="6962571" cy="4191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 cstate="print"/>
            <a:srcRect l="16857" t="-1825" r="15234" b="-1"/>
            <a:stretch/>
          </p:blipFill>
          <p:spPr>
            <a:xfrm rot="5400000">
              <a:off x="2264806" y="2850329"/>
              <a:ext cx="4191000" cy="6962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264" y="3811738"/>
            <a:ext cx="4143132" cy="2438560"/>
          </a:xfrm>
          <a:prstGeom prst="rect">
            <a:avLst/>
          </a:prstGeom>
        </p:spPr>
      </p:pic>
      <p:pic>
        <p:nvPicPr>
          <p:cNvPr id="4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7F853DF9-45C8-BC52-4316-70E483230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81800" y="25810"/>
            <a:ext cx="10261190" cy="10261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99F7B4-C150-9FB2-E180-FC852C5F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49997"/>
            <a:ext cx="8813591" cy="7151303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1992" y="113153"/>
            <a:ext cx="5903176" cy="3418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657" y="2335269"/>
            <a:ext cx="8104381" cy="1126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51064" y="1217195"/>
            <a:ext cx="7865402" cy="8290358"/>
            <a:chOff x="9651064" y="1217195"/>
            <a:chExt cx="7865402" cy="82903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438114" y="7575859"/>
              <a:ext cx="1931694" cy="1931694"/>
              <a:chOff x="15438114" y="7575859"/>
              <a:chExt cx="1931694" cy="193169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438114" y="7575859"/>
                <a:ext cx="1931694" cy="19316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753409" y="7788822"/>
              <a:ext cx="1474992" cy="595965"/>
              <a:chOff x="12753409" y="7788822"/>
              <a:chExt cx="1474992" cy="5959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2753409" y="7788822"/>
                <a:ext cx="1474992" cy="5959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69626" y="2566396"/>
              <a:ext cx="4834335" cy="595965"/>
              <a:chOff x="11569626" y="2566396"/>
              <a:chExt cx="4834335" cy="5959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69626" y="2566396"/>
                <a:ext cx="4834335" cy="5959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063373" y="4800828"/>
              <a:ext cx="4524457" cy="595965"/>
              <a:chOff x="10063373" y="4800828"/>
              <a:chExt cx="4524457" cy="5959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4460000">
                <a:off x="10063373" y="4800828"/>
                <a:ext cx="4524457" cy="5959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589812" y="4327971"/>
              <a:ext cx="4524457" cy="595965"/>
              <a:chOff x="12589812" y="4327971"/>
              <a:chExt cx="4524457" cy="59596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380000">
                <a:off x="12589812" y="4327971"/>
                <a:ext cx="4524457" cy="5959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310644" y="5535967"/>
              <a:ext cx="2285813" cy="2285813"/>
              <a:chOff x="12310644" y="5535967"/>
              <a:chExt cx="2285813" cy="228581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10644" y="5535967"/>
                <a:ext cx="2285813" cy="22858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755214" y="5825075"/>
              <a:ext cx="1386037" cy="1750784"/>
              <a:chOff x="12755214" y="5825075"/>
              <a:chExt cx="1386037" cy="175078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55214" y="5825075"/>
                <a:ext cx="1386037" cy="175078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651064" y="1317459"/>
              <a:ext cx="2497874" cy="2497874"/>
              <a:chOff x="9651064" y="1317459"/>
              <a:chExt cx="2497874" cy="249787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651064" y="1317459"/>
                <a:ext cx="2497874" cy="2497874"/>
                <a:chOff x="9651064" y="1317459"/>
                <a:chExt cx="2497874" cy="249787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651064" y="1317459"/>
                  <a:ext cx="2497874" cy="2497874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988509" y="1662980"/>
                <a:ext cx="1801342" cy="1843195"/>
                <a:chOff x="9988509" y="1662980"/>
                <a:chExt cx="1801342" cy="184319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988509" y="1662980"/>
                  <a:ext cx="1801342" cy="18431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5755162" y="8086804"/>
              <a:ext cx="1315934" cy="894835"/>
              <a:chOff x="15755162" y="8086804"/>
              <a:chExt cx="1315934" cy="89483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55162" y="8086804"/>
                <a:ext cx="1315934" cy="89483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847978" y="1217195"/>
              <a:ext cx="2668489" cy="2668489"/>
              <a:chOff x="14847978" y="1217195"/>
              <a:chExt cx="2668489" cy="2668489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4847978" y="1217195"/>
                <a:ext cx="2668489" cy="2668489"/>
                <a:chOff x="14847978" y="1217195"/>
                <a:chExt cx="2668489" cy="266848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4847978" y="1217195"/>
                  <a:ext cx="2668489" cy="266848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5170212" y="1539430"/>
                <a:ext cx="2024020" cy="2024020"/>
                <a:chOff x="15170212" y="1539430"/>
                <a:chExt cx="2024020" cy="202402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5170212" y="1539430"/>
                  <a:ext cx="2024020" cy="20240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3284679" y="8279631"/>
              <a:ext cx="2183347" cy="595965"/>
              <a:chOff x="13284679" y="8279631"/>
              <a:chExt cx="2183347" cy="59596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284679" y="8279631"/>
                <a:ext cx="2183347" cy="595965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41080" y="8425034"/>
              <a:ext cx="3376965" cy="138841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93207" y="4458429"/>
              <a:ext cx="3324089" cy="1464575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52945" y="4458429"/>
              <a:ext cx="3324089" cy="146457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47051" y="1667805"/>
              <a:ext cx="3298917" cy="1407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2467" y="237130"/>
            <a:ext cx="6708301" cy="3418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64012" y="2141334"/>
            <a:ext cx="10557691" cy="4124865"/>
            <a:chOff x="3864012" y="2141334"/>
            <a:chExt cx="10557691" cy="41248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4012" y="2141334"/>
              <a:ext cx="10557691" cy="41248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94978" y="6266199"/>
            <a:ext cx="11695759" cy="3845181"/>
            <a:chOff x="3294978" y="6266199"/>
            <a:chExt cx="11695759" cy="3845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978" y="6266199"/>
              <a:ext cx="11695759" cy="384518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99DB09-1314-3A5A-E6CB-A25F6F1C4FF7}"/>
              </a:ext>
            </a:extLst>
          </p:cNvPr>
          <p:cNvSpPr txBox="1"/>
          <p:nvPr/>
        </p:nvSpPr>
        <p:spPr>
          <a:xfrm>
            <a:off x="6400800" y="3554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64500-C637-AEE7-0444-435C35980FE4}"/>
              </a:ext>
            </a:extLst>
          </p:cNvPr>
          <p:cNvSpPr txBox="1"/>
          <p:nvPr/>
        </p:nvSpPr>
        <p:spPr>
          <a:xfrm>
            <a:off x="8411496" y="354022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C614E-3EAD-7F7D-F3F0-AA9CB77AF664}"/>
              </a:ext>
            </a:extLst>
          </p:cNvPr>
          <p:cNvSpPr txBox="1"/>
          <p:nvPr/>
        </p:nvSpPr>
        <p:spPr>
          <a:xfrm>
            <a:off x="9982200" y="3554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4866D-C37F-12A8-31DB-84B5C4FF2215}"/>
              </a:ext>
            </a:extLst>
          </p:cNvPr>
          <p:cNvSpPr txBox="1"/>
          <p:nvPr/>
        </p:nvSpPr>
        <p:spPr>
          <a:xfrm>
            <a:off x="11995356" y="355496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3612" y="3907953"/>
            <a:ext cx="899296" cy="899296"/>
            <a:chOff x="8023612" y="3907953"/>
            <a:chExt cx="899296" cy="899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3612" y="3907953"/>
              <a:ext cx="899296" cy="899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3612" y="6581377"/>
            <a:ext cx="899296" cy="899296"/>
            <a:chOff x="8023612" y="6581377"/>
            <a:chExt cx="899296" cy="899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3612" y="6581377"/>
              <a:ext cx="899296" cy="899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26746" y="5247799"/>
            <a:ext cx="893028" cy="893028"/>
            <a:chOff x="8026746" y="5247799"/>
            <a:chExt cx="893028" cy="893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6746" y="5247799"/>
              <a:ext cx="893028" cy="8930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75059" y="3951078"/>
            <a:ext cx="5329087" cy="9730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3888" y="864755"/>
            <a:ext cx="10726199" cy="34189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75059" y="5287793"/>
            <a:ext cx="5765191" cy="9730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059" y="6662174"/>
            <a:ext cx="7525687" cy="9730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41507" y="2569583"/>
            <a:ext cx="5825000" cy="11263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26511" y="8051140"/>
            <a:ext cx="9781317" cy="17723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9D5B88-1E60-B72D-7580-9445581479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701345"/>
            <a:ext cx="6781800" cy="8585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8374" y="3724692"/>
            <a:ext cx="4285640" cy="1591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91255" y="2927556"/>
            <a:ext cx="3590143" cy="2929760"/>
            <a:chOff x="6991255" y="2927556"/>
            <a:chExt cx="3590143" cy="292976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325032" y="2927556"/>
              <a:ext cx="2922589" cy="2140197"/>
              <a:chOff x="7325032" y="2927556"/>
              <a:chExt cx="2922589" cy="214019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25032" y="2927556"/>
                <a:ext cx="2922589" cy="214019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6591" y="4891925"/>
              <a:ext cx="5071354" cy="14683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7841" y="3724692"/>
            <a:ext cx="4379211" cy="15916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23950" y="8615411"/>
            <a:ext cx="6666567" cy="19566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5000" y="6489738"/>
            <a:ext cx="14843090" cy="13473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200" y="8939282"/>
            <a:ext cx="3181747" cy="134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8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54018" y="1682315"/>
            <a:ext cx="8577679" cy="8603399"/>
            <a:chOff x="4854018" y="1682315"/>
            <a:chExt cx="8577679" cy="86033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4018" y="1682315"/>
              <a:ext cx="8577679" cy="86033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6539" y="-257340"/>
            <a:ext cx="7657596" cy="34189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0881" y="4122719"/>
            <a:ext cx="9726122" cy="2467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40916" y="3265128"/>
            <a:ext cx="3279245" cy="3313763"/>
            <a:chOff x="4540916" y="3265128"/>
            <a:chExt cx="3279245" cy="33137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0916" y="3265128"/>
              <a:ext cx="3279245" cy="3313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02439" y="4104541"/>
            <a:ext cx="2133559" cy="1735130"/>
            <a:chOff x="5102439" y="4104541"/>
            <a:chExt cx="2133559" cy="173513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300797" y="4104541"/>
              <a:ext cx="1736843" cy="1269895"/>
              <a:chOff x="5300797" y="4104541"/>
              <a:chExt cx="1736843" cy="12698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15263" y="3552481"/>
                <a:ext cx="3473687" cy="253979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00797" y="4104541"/>
                <a:ext cx="1736843" cy="126989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6098" y="5024407"/>
              <a:ext cx="4005317" cy="1859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4613" y="155447"/>
            <a:ext cx="8805050" cy="27924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7275" y="2264773"/>
            <a:ext cx="16800000" cy="7108500"/>
            <a:chOff x="467275" y="2264773"/>
            <a:chExt cx="16800000" cy="71085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275" y="2264773"/>
              <a:ext cx="16800000" cy="7108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2716" y="4592468"/>
            <a:ext cx="3281371" cy="3281371"/>
            <a:chOff x="7332716" y="4592468"/>
            <a:chExt cx="3281371" cy="32813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2716" y="4592468"/>
              <a:ext cx="3281371" cy="3281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598" y="-8333"/>
            <a:ext cx="11287669" cy="3720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263" y="2806888"/>
            <a:ext cx="6631174" cy="6495497"/>
            <a:chOff x="649263" y="2806888"/>
            <a:chExt cx="6631174" cy="64954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263" y="2806888"/>
              <a:ext cx="6631174" cy="64954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04852" y="4441808"/>
            <a:ext cx="2040066" cy="3225656"/>
            <a:chOff x="8004852" y="4441808"/>
            <a:chExt cx="2040066" cy="32256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004852" y="4441808"/>
              <a:ext cx="2040066" cy="3225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4164" y="2620405"/>
            <a:ext cx="6800016" cy="6944943"/>
            <a:chOff x="10844164" y="2620405"/>
            <a:chExt cx="6800016" cy="69449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4164" y="2620405"/>
              <a:ext cx="6800016" cy="6944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2971" y="5071135"/>
            <a:ext cx="6112800" cy="373418"/>
            <a:chOff x="1892971" y="5071135"/>
            <a:chExt cx="6112800" cy="373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820000">
              <a:off x="1892971" y="5071135"/>
              <a:ext cx="6112800" cy="373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525" y="9394849"/>
            <a:ext cx="1640421" cy="373826"/>
            <a:chOff x="1483525" y="9394849"/>
            <a:chExt cx="1640421" cy="373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">
              <a:off x="1483525" y="9394849"/>
              <a:ext cx="1640421" cy="373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6682" y="3200891"/>
            <a:ext cx="4143957" cy="389300"/>
            <a:chOff x="11546682" y="3200891"/>
            <a:chExt cx="4143957" cy="389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220000">
              <a:off x="11546682" y="3200891"/>
              <a:ext cx="4143957" cy="389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7180" y="1130246"/>
            <a:ext cx="2931641" cy="2931641"/>
            <a:chOff x="1137180" y="1130246"/>
            <a:chExt cx="2931641" cy="2931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180" y="1130246"/>
              <a:ext cx="2931641" cy="293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5862" y="8329817"/>
            <a:ext cx="2503890" cy="2503890"/>
            <a:chOff x="-555862" y="8329817"/>
            <a:chExt cx="2503890" cy="2503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5862" y="8329817"/>
              <a:ext cx="2503890" cy="2503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91745" y="2615114"/>
            <a:ext cx="2997590" cy="2997590"/>
            <a:chOff x="16191745" y="2615114"/>
            <a:chExt cx="2997590" cy="29975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1745" y="2615114"/>
              <a:ext cx="2997590" cy="29975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8282" y="806125"/>
            <a:ext cx="1811978" cy="1811978"/>
            <a:chOff x="13758282" y="806125"/>
            <a:chExt cx="1811978" cy="18119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8282" y="806125"/>
              <a:ext cx="1811978" cy="18119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82972" y="8328581"/>
            <a:ext cx="2506362" cy="2506362"/>
            <a:chOff x="16682972" y="8328581"/>
            <a:chExt cx="2506362" cy="2506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82972" y="8328581"/>
              <a:ext cx="2506362" cy="25063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62920" y="9232166"/>
            <a:ext cx="4442791" cy="373418"/>
            <a:chOff x="13562920" y="9232166"/>
            <a:chExt cx="4442791" cy="3734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">
              <a:off x="13562920" y="9232166"/>
              <a:ext cx="4442791" cy="3734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46027" y="5890565"/>
            <a:ext cx="3748111" cy="373418"/>
            <a:chOff x="13146027" y="5890565"/>
            <a:chExt cx="3748111" cy="3734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280000">
              <a:off x="13146027" y="5890565"/>
              <a:ext cx="3748111" cy="3734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163678" y="6085559"/>
            <a:ext cx="5348443" cy="374192"/>
            <a:chOff x="-1163678" y="6085559"/>
            <a:chExt cx="5348443" cy="3741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60000">
              <a:off x="-1163678" y="6085559"/>
              <a:ext cx="5348443" cy="3741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00282" y="3278313"/>
            <a:ext cx="12485151" cy="7904405"/>
            <a:chOff x="2900282" y="3278313"/>
            <a:chExt cx="12485151" cy="79044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2900282" y="3278313"/>
              <a:ext cx="12485151" cy="790440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21698" y="4454337"/>
            <a:ext cx="8650522" cy="280130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74573" y="7789548"/>
            <a:ext cx="7802783" cy="13111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090143" y="606476"/>
            <a:ext cx="2105433" cy="1711572"/>
            <a:chOff x="8090143" y="606476"/>
            <a:chExt cx="2105433" cy="171157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285884" y="606476"/>
              <a:ext cx="1713947" cy="1253154"/>
              <a:chOff x="8285884" y="606476"/>
              <a:chExt cx="1713947" cy="125315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285884" y="606476"/>
                <a:ext cx="1713947" cy="125315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23328" y="1673480"/>
              <a:ext cx="2986098" cy="9247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48028" y="1654971"/>
            <a:ext cx="1309945" cy="1710832"/>
            <a:chOff x="1948028" y="1654971"/>
            <a:chExt cx="1309945" cy="17108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8028" y="1654971"/>
              <a:ext cx="1309945" cy="17108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295983" y="1168766"/>
            <a:ext cx="759137" cy="991458"/>
            <a:chOff x="14295983" y="1168766"/>
            <a:chExt cx="759137" cy="99145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95983" y="1168766"/>
              <a:ext cx="759137" cy="9914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100967" y="3278313"/>
            <a:ext cx="1156176" cy="1510004"/>
            <a:chOff x="17100967" y="3278313"/>
            <a:chExt cx="1156176" cy="151000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100967" y="3278313"/>
              <a:ext cx="1156176" cy="15100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7391" y="8904333"/>
            <a:ext cx="1037384" cy="1354858"/>
            <a:chOff x="177391" y="8904333"/>
            <a:chExt cx="1037384" cy="135485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7391" y="8904333"/>
              <a:ext cx="1037384" cy="13548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438806" y="8759427"/>
            <a:ext cx="1037384" cy="1354858"/>
            <a:chOff x="17438806" y="8759427"/>
            <a:chExt cx="1037384" cy="135485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438806" y="8759427"/>
              <a:ext cx="1037384" cy="1354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5610" y="305122"/>
            <a:ext cx="6108646" cy="24671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56400" y="2367069"/>
            <a:ext cx="4631245" cy="6171429"/>
            <a:chOff x="2835998" y="2576729"/>
            <a:chExt cx="4631245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5998" y="2576729"/>
              <a:ext cx="463124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81177" y="4583723"/>
            <a:ext cx="1723361" cy="1738122"/>
            <a:chOff x="8281177" y="4583723"/>
            <a:chExt cx="1723361" cy="17381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1177" y="4583723"/>
              <a:ext cx="1723361" cy="17381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15600" y="3467100"/>
            <a:ext cx="6431723" cy="4866027"/>
            <a:chOff x="10847747" y="3229430"/>
            <a:chExt cx="6431723" cy="4866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7747" y="3229430"/>
              <a:ext cx="6431723" cy="4866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9220" y="5364"/>
            <a:ext cx="4342465" cy="2323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4940" y="3064511"/>
            <a:ext cx="11409226" cy="5895049"/>
            <a:chOff x="1414940" y="3064511"/>
            <a:chExt cx="11409226" cy="58950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02617" y="3064511"/>
              <a:ext cx="10711864" cy="1183884"/>
              <a:chOff x="2102617" y="3064511"/>
              <a:chExt cx="10711864" cy="118388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50935" y="2769591"/>
                <a:ext cx="4591404" cy="150380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48902" y="3518029"/>
                <a:ext cx="10806945" cy="11515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831" y="4622508"/>
              <a:ext cx="10934650" cy="1106630"/>
              <a:chOff x="1879831" y="4622508"/>
              <a:chExt cx="10934650" cy="110663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3882" y="4327588"/>
                <a:ext cx="4787404" cy="150380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8902" y="4998773"/>
                <a:ext cx="10806945" cy="1151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79831" y="6237712"/>
              <a:ext cx="10944335" cy="1087260"/>
              <a:chOff x="1879831" y="6237712"/>
              <a:chExt cx="10944335" cy="108726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6673" y="6067259"/>
                <a:ext cx="4814480" cy="1367966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77957" y="6594606"/>
                <a:ext cx="10789317" cy="11515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4940" y="7736934"/>
              <a:ext cx="11399541" cy="1222625"/>
              <a:chOff x="1414940" y="7736934"/>
              <a:chExt cx="11399541" cy="12226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4201" y="7394395"/>
                <a:ext cx="5347575" cy="1656185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48902" y="8229193"/>
                <a:ext cx="10806945" cy="11515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85386" y="4114615"/>
            <a:ext cx="5609798" cy="2467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402" y="3745289"/>
            <a:ext cx="2862272" cy="2892401"/>
            <a:chOff x="4456402" y="3745289"/>
            <a:chExt cx="2862272" cy="28924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56402" y="3745289"/>
              <a:ext cx="2862272" cy="2892401"/>
              <a:chOff x="4456402" y="3745289"/>
              <a:chExt cx="2862272" cy="289240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56402" y="3745289"/>
                <a:ext cx="2862272" cy="28924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56405" y="4434240"/>
              <a:ext cx="1862266" cy="1514500"/>
              <a:chOff x="4956405" y="4434240"/>
              <a:chExt cx="1862266" cy="15145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5129541" y="4434240"/>
                <a:ext cx="1515995" cy="1108421"/>
                <a:chOff x="5129541" y="4434240"/>
                <a:chExt cx="1515995" cy="110842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443891" y="3952377"/>
                  <a:ext cx="3031989" cy="2216842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129541" y="4434240"/>
                  <a:ext cx="1515995" cy="1108421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68512" y="5232858"/>
                <a:ext cx="3511687" cy="16202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849" y="-141916"/>
            <a:ext cx="18671256" cy="4176339"/>
            <a:chOff x="-247849" y="-141916"/>
            <a:chExt cx="18671256" cy="4176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849" y="-141916"/>
              <a:ext cx="18671256" cy="4176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3595" y="1218671"/>
            <a:ext cx="12094021" cy="17105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4021" y="972840"/>
            <a:ext cx="12989755" cy="84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9667" y="2512379"/>
            <a:ext cx="1445666" cy="27216"/>
            <a:chOff x="8339667" y="2512379"/>
            <a:chExt cx="1445666" cy="272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9667" y="2512379"/>
              <a:ext cx="1445666" cy="27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5313" y="3743827"/>
            <a:ext cx="581193" cy="581193"/>
            <a:chOff x="3425313" y="3743827"/>
            <a:chExt cx="581193" cy="5811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5313" y="3743827"/>
              <a:ext cx="581193" cy="5811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3873" y="4518869"/>
            <a:ext cx="3696917" cy="11778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60341" y="3743827"/>
            <a:ext cx="581193" cy="581193"/>
            <a:chOff x="6860341" y="3743827"/>
            <a:chExt cx="581193" cy="581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0341" y="3743827"/>
              <a:ext cx="581193" cy="581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04686" y="3743827"/>
            <a:ext cx="581193" cy="581193"/>
            <a:chOff x="10404686" y="3743827"/>
            <a:chExt cx="581193" cy="581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4686" y="3743827"/>
              <a:ext cx="581193" cy="5811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72601" y="4528716"/>
            <a:ext cx="3706441" cy="11968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30748" y="3743827"/>
            <a:ext cx="581193" cy="581193"/>
            <a:chOff x="13830748" y="3743827"/>
            <a:chExt cx="581193" cy="5811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0748" y="3743827"/>
              <a:ext cx="581193" cy="5811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0387" y="4538240"/>
            <a:ext cx="3933584" cy="11683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0712" y="5471255"/>
            <a:ext cx="2421693" cy="25530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27141" y="5489836"/>
            <a:ext cx="2704350" cy="158330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11846" y="5486608"/>
            <a:ext cx="2523341" cy="17873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60570" y="5490293"/>
            <a:ext cx="2311808" cy="25149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20764" y="4509345"/>
            <a:ext cx="3715965" cy="11968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23600" y="8228560"/>
            <a:ext cx="10483136" cy="1737823"/>
            <a:chOff x="3723600" y="8228560"/>
            <a:chExt cx="10483136" cy="17378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328567" y="9058621"/>
              <a:ext cx="1737823" cy="77701"/>
              <a:chOff x="6328567" y="9058621"/>
              <a:chExt cx="1737823" cy="7770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6328567" y="9058621"/>
                <a:ext cx="1737823" cy="777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893539" y="9058621"/>
              <a:ext cx="1737823" cy="77701"/>
              <a:chOff x="2893539" y="9058621"/>
              <a:chExt cx="1737823" cy="7770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2893539" y="9058621"/>
                <a:ext cx="1737823" cy="777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98975" y="9058621"/>
              <a:ext cx="1737823" cy="77701"/>
              <a:chOff x="13298975" y="9058621"/>
              <a:chExt cx="1737823" cy="7770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3298975" y="9058621"/>
                <a:ext cx="1737823" cy="7770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795212" y="9058621"/>
              <a:ext cx="1737823" cy="77701"/>
              <a:chOff x="9795212" y="9058621"/>
              <a:chExt cx="1737823" cy="7770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9795212" y="9058621"/>
                <a:ext cx="1737823" cy="777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8421CD0-5794-1371-F6A8-A215633D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44447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07281" y="180801"/>
            <a:ext cx="1614514" cy="1313506"/>
            <a:chOff x="16507281" y="180801"/>
            <a:chExt cx="1614514" cy="13135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57352" y="180801"/>
              <a:ext cx="1314310" cy="960959"/>
              <a:chOff x="16657352" y="180801"/>
              <a:chExt cx="1314310" cy="96095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57352" y="180801"/>
                <a:ext cx="1314310" cy="960959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606" y="1059555"/>
              <a:ext cx="2270479" cy="659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72" y="386219"/>
            <a:ext cx="2193091" cy="2216176"/>
            <a:chOff x="990172" y="386219"/>
            <a:chExt cx="2193091" cy="22161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90172" y="386219"/>
              <a:ext cx="2193091" cy="2216176"/>
              <a:chOff x="990172" y="386219"/>
              <a:chExt cx="2193091" cy="22161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0172" y="386219"/>
                <a:ext cx="2193091" cy="22161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3277" y="914098"/>
              <a:ext cx="1426880" cy="1160419"/>
              <a:chOff x="1373277" y="914098"/>
              <a:chExt cx="1426880" cy="116041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05935" y="914098"/>
                <a:ext cx="1161565" cy="849279"/>
                <a:chOff x="1505935" y="914098"/>
                <a:chExt cx="1161565" cy="84927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80586" y="544892"/>
                  <a:ext cx="2323130" cy="1698559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05935" y="914098"/>
                  <a:ext cx="1161565" cy="84927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3730" y="1526003"/>
                <a:ext cx="2662330" cy="1241444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96153" y="365124"/>
            <a:ext cx="2848132" cy="2524275"/>
          </a:xfrm>
          <a:prstGeom prst="rect">
            <a:avLst/>
          </a:prstGeom>
        </p:spPr>
      </p:pic>
      <p:pic>
        <p:nvPicPr>
          <p:cNvPr id="3" name="그림 2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72E4775F-3FD6-5B4D-3FCC-782A2D91CE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550"/>
            <a:ext cx="18288000" cy="7689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9335" y="2200446"/>
            <a:ext cx="4887045" cy="5884823"/>
            <a:chOff x="6699335" y="2200446"/>
            <a:chExt cx="4887045" cy="58848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7001" y="5132347"/>
              <a:ext cx="6987022" cy="440128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799756" y="2200446"/>
              <a:ext cx="2686201" cy="2714477"/>
              <a:chOff x="7799756" y="2200446"/>
              <a:chExt cx="2686201" cy="271447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799756" y="2200446"/>
                <a:ext cx="2686201" cy="2714477"/>
                <a:chOff x="7799756" y="2200446"/>
                <a:chExt cx="2686201" cy="271447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799756" y="2200446"/>
                  <a:ext cx="2686201" cy="271447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269002" y="2847016"/>
                <a:ext cx="1747710" cy="1421336"/>
                <a:chOff x="8269002" y="2847016"/>
                <a:chExt cx="1747710" cy="1421336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8431487" y="2847016"/>
                  <a:ext cx="1422740" cy="1040237"/>
                  <a:chOff x="8431487" y="2847016"/>
                  <a:chExt cx="1422740" cy="1040237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7788015" y="2394795"/>
                    <a:ext cx="2845479" cy="2080475"/>
                  </a:xfrm>
                  <a:prstGeom prst="rect">
                    <a:avLst/>
                  </a:prstGeom>
                </p:spPr>
              </p:pic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8431487" y="2847016"/>
                    <a:ext cx="1422740" cy="10402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623116" y="3596511"/>
                  <a:ext cx="3272184" cy="152057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8301" y="2547298"/>
            <a:ext cx="10027562" cy="5191118"/>
            <a:chOff x="4768301" y="2547298"/>
            <a:chExt cx="10027562" cy="51911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768301" y="2547298"/>
              <a:ext cx="10027562" cy="2164188"/>
              <a:chOff x="4768301" y="2547298"/>
              <a:chExt cx="10027562" cy="216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765356" y="3153220"/>
                <a:ext cx="3284683" cy="114140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7836260" y="2547298"/>
                <a:ext cx="2654107" cy="2164188"/>
                <a:chOff x="7836260" y="2547298"/>
                <a:chExt cx="2654107" cy="2164188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8083013" y="2547298"/>
                  <a:ext cx="2160600" cy="1579725"/>
                  <a:chOff x="8083013" y="2547298"/>
                  <a:chExt cx="2160600" cy="1579725"/>
                </a:xfrm>
              </p:grpSpPr>
              <p:pic>
                <p:nvPicPr>
                  <p:cNvPr id="13" name="Object 12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8083013" y="2547298"/>
                    <a:ext cx="2160600" cy="15797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172038" y="3990525"/>
                  <a:ext cx="3737565" cy="1095442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8695" y="3153220"/>
                <a:ext cx="3163341" cy="11414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9985" y="5229350"/>
              <a:ext cx="7529657" cy="372688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7509" y="4286679"/>
            <a:ext cx="5609579" cy="2467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92802" y="3745289"/>
            <a:ext cx="2862272" cy="2892401"/>
            <a:chOff x="4592802" y="3745289"/>
            <a:chExt cx="2862272" cy="28924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92802" y="3745289"/>
              <a:ext cx="2862272" cy="2892401"/>
              <a:chOff x="4592802" y="3745289"/>
              <a:chExt cx="2862272" cy="289240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92802" y="3745289"/>
                <a:ext cx="2862272" cy="28924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092805" y="4434240"/>
              <a:ext cx="1862266" cy="1514500"/>
              <a:chOff x="5092805" y="4434240"/>
              <a:chExt cx="1862266" cy="15145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5265941" y="4434240"/>
                <a:ext cx="1515995" cy="1108421"/>
                <a:chOff x="5265941" y="4434240"/>
                <a:chExt cx="1515995" cy="110842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580292" y="3952377"/>
                  <a:ext cx="3031989" cy="2216842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265941" y="4434240"/>
                  <a:ext cx="1515995" cy="1108421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4912" y="5232858"/>
                <a:ext cx="3511687" cy="16202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04C9CE-9608-DEDD-E5C8-33F13DCF7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21"/>
          <a:stretch/>
        </p:blipFill>
        <p:spPr>
          <a:xfrm>
            <a:off x="-27040" y="6145"/>
            <a:ext cx="19153239" cy="12623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648" y="242193"/>
            <a:ext cx="5390394" cy="30933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93806" y="245644"/>
            <a:ext cx="1614514" cy="1313506"/>
            <a:chOff x="16393806" y="245644"/>
            <a:chExt cx="1614514" cy="13135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43876" y="245644"/>
              <a:ext cx="1314310" cy="960959"/>
              <a:chOff x="16543876" y="245644"/>
              <a:chExt cx="1314310" cy="96095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43876" y="245644"/>
                <a:ext cx="1314310" cy="960959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6131" y="1127912"/>
              <a:ext cx="2270317" cy="645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8800" y="5788975"/>
            <a:ext cx="3279245" cy="3313763"/>
            <a:chOff x="996121" y="5607748"/>
            <a:chExt cx="3279245" cy="33137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6121" y="5607748"/>
              <a:ext cx="3279245" cy="3313763"/>
              <a:chOff x="996121" y="5607748"/>
              <a:chExt cx="3279245" cy="33137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6121" y="5607748"/>
                <a:ext cx="3279245" cy="331376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445" y="6640594"/>
              <a:ext cx="3501437" cy="15950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12998" y="5814350"/>
            <a:ext cx="3279245" cy="3313763"/>
            <a:chOff x="6580319" y="5633123"/>
            <a:chExt cx="3279245" cy="33137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80319" y="5633123"/>
              <a:ext cx="3279245" cy="3313763"/>
              <a:chOff x="6580319" y="5633123"/>
              <a:chExt cx="3279245" cy="331376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80319" y="5633123"/>
                <a:ext cx="3279245" cy="331376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5378" y="6511658"/>
              <a:ext cx="1713551" cy="17176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62313" y="3457974"/>
            <a:ext cx="6171429" cy="5670139"/>
            <a:chOff x="11029634" y="3276747"/>
            <a:chExt cx="6171429" cy="56701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29634" y="3276747"/>
              <a:ext cx="6171429" cy="567013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53325" y="4786305"/>
            <a:ext cx="3643241" cy="6427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43302" y="6602171"/>
            <a:ext cx="1723361" cy="1738122"/>
            <a:chOff x="4610623" y="6420944"/>
            <a:chExt cx="1723361" cy="17381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623" y="6420944"/>
              <a:ext cx="1723361" cy="1738122"/>
            </a:xfrm>
            <a:prstGeom prst="rect">
              <a:avLst/>
            </a:prstGeom>
          </p:spPr>
        </p:pic>
      </p:grpSp>
      <p:pic>
        <p:nvPicPr>
          <p:cNvPr id="4" name="그림 3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B8FADCD9-F6DB-F931-BA8A-C6C7389749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1"/>
          <a:stretch/>
        </p:blipFill>
        <p:spPr>
          <a:xfrm>
            <a:off x="1038285" y="3608016"/>
            <a:ext cx="10824028" cy="174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565B4-5173-494F-07B0-45CFFDDB8559}"/>
              </a:ext>
            </a:extLst>
          </p:cNvPr>
          <p:cNvSpPr txBox="1"/>
          <p:nvPr/>
        </p:nvSpPr>
        <p:spPr>
          <a:xfrm>
            <a:off x="1038285" y="2719310"/>
            <a:ext cx="11267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i="0" dirty="0">
                <a:solidFill>
                  <a:srgbClr val="000000"/>
                </a:solidFill>
                <a:effectLst/>
                <a:latin typeface="Apple SD Gothic Neo"/>
              </a:rPr>
              <a:t>울산</a:t>
            </a:r>
            <a:r>
              <a:rPr lang="en-US" altLang="ko-KR" sz="3600" b="1" i="0" dirty="0">
                <a:solidFill>
                  <a:srgbClr val="000000"/>
                </a:solidFill>
                <a:effectLst/>
                <a:latin typeface="Apple SD Gothic Neo"/>
              </a:rPr>
              <a:t>·</a:t>
            </a:r>
            <a:r>
              <a:rPr lang="ko-KR" altLang="en-US" sz="3600" b="1" i="0" dirty="0">
                <a:solidFill>
                  <a:srgbClr val="000000"/>
                </a:solidFill>
                <a:effectLst/>
                <a:latin typeface="Apple SD Gothic Neo"/>
              </a:rPr>
              <a:t>고양</a:t>
            </a:r>
            <a:r>
              <a:rPr lang="en-US" altLang="ko-KR" sz="3600" b="1" i="0" dirty="0">
                <a:solidFill>
                  <a:srgbClr val="000000"/>
                </a:solidFill>
                <a:effectLst/>
                <a:latin typeface="Apple SD Gothic Neo"/>
              </a:rPr>
              <a:t>·</a:t>
            </a:r>
            <a:r>
              <a:rPr lang="ko-KR" altLang="en-US" sz="3600" b="1" i="0" dirty="0">
                <a:solidFill>
                  <a:srgbClr val="000000"/>
                </a:solidFill>
                <a:effectLst/>
                <a:latin typeface="Apple SD Gothic Neo"/>
              </a:rPr>
              <a:t>목포 등 </a:t>
            </a:r>
            <a:r>
              <a:rPr lang="en-US" altLang="ko-KR" sz="3600" b="1" i="0" dirty="0">
                <a:solidFill>
                  <a:srgbClr val="000000"/>
                </a:solidFill>
                <a:effectLst/>
                <a:latin typeface="Apple SD Gothic Neo"/>
              </a:rPr>
              <a:t>6</a:t>
            </a:r>
            <a:r>
              <a:rPr lang="ko-KR" altLang="en-US" sz="3600" b="1" i="0" dirty="0">
                <a:solidFill>
                  <a:srgbClr val="000000"/>
                </a:solidFill>
                <a:effectLst/>
                <a:latin typeface="Apple SD Gothic Neo"/>
              </a:rPr>
              <a:t>개 도시</a:t>
            </a:r>
            <a:r>
              <a:rPr lang="en-US" altLang="ko-KR" sz="3600" b="1" i="0" dirty="0">
                <a:solidFill>
                  <a:srgbClr val="000000"/>
                </a:solidFill>
                <a:effectLst/>
                <a:latin typeface="Apple SD Gothic Neo"/>
              </a:rPr>
              <a:t>, '</a:t>
            </a:r>
            <a:r>
              <a:rPr lang="ko-KR" altLang="en-US" sz="3600" b="1" i="0" dirty="0">
                <a:solidFill>
                  <a:srgbClr val="000000"/>
                </a:solidFill>
                <a:effectLst/>
                <a:latin typeface="Apple SD Gothic Neo"/>
              </a:rPr>
              <a:t>스마트시티 조성사업</a:t>
            </a:r>
            <a:r>
              <a:rPr lang="en-US" altLang="ko-KR" sz="3600" b="1" i="0" dirty="0">
                <a:solidFill>
                  <a:srgbClr val="000000"/>
                </a:solidFill>
                <a:effectLst/>
                <a:latin typeface="Apple SD Gothic Neo"/>
              </a:rPr>
              <a:t>' </a:t>
            </a:r>
            <a:r>
              <a:rPr lang="ko-KR" altLang="en-US" sz="3600" b="1" i="0" dirty="0">
                <a:solidFill>
                  <a:srgbClr val="000000"/>
                </a:solidFill>
                <a:effectLst/>
                <a:latin typeface="Apple SD Gothic Neo"/>
              </a:rPr>
              <a:t>선정</a:t>
            </a:r>
          </a:p>
          <a:p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18464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22224" y="4121824"/>
            <a:ext cx="8665817" cy="2467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07986" y="3284499"/>
            <a:ext cx="3279245" cy="3313763"/>
            <a:chOff x="3707986" y="3284499"/>
            <a:chExt cx="3279245" cy="331376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07986" y="3284499"/>
              <a:ext cx="3279245" cy="3313763"/>
              <a:chOff x="3707986" y="3284499"/>
              <a:chExt cx="3279245" cy="331376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07986" y="3284499"/>
                <a:ext cx="3279245" cy="331376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269509" y="4123912"/>
              <a:ext cx="2133559" cy="1735130"/>
              <a:chOff x="4269509" y="4123912"/>
              <a:chExt cx="2133559" cy="173513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467867" y="4123912"/>
                <a:ext cx="1736843" cy="1269895"/>
                <a:chOff x="4467867" y="4123912"/>
                <a:chExt cx="1736843" cy="126989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682333" y="3571852"/>
                  <a:ext cx="3473687" cy="2539790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467867" y="4123912"/>
                  <a:ext cx="1736843" cy="1269895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83168" y="5043778"/>
                <a:ext cx="4005317" cy="185959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케치, 텍스트, 디자인이(가) 표시된 사진&#10;&#10;자동 생성된 설명">
            <a:extLst>
              <a:ext uri="{FF2B5EF4-FFF2-40B4-BE49-F238E27FC236}">
                <a16:creationId xmlns:a16="http://schemas.microsoft.com/office/drawing/2014/main" id="{076BE26F-3D29-8BE6-2B3D-C2059FBF4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7" y="849595"/>
            <a:ext cx="8746542" cy="85653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4938546" cy="2652310"/>
            <a:chOff x="0" y="0"/>
            <a:chExt cx="4938546" cy="265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0"/>
              <a:ext cx="4938546" cy="265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7169" y="7633404"/>
            <a:ext cx="4938546" cy="2652310"/>
            <a:chOff x="13347169" y="7633404"/>
            <a:chExt cx="4938546" cy="2652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7169" y="7633404"/>
              <a:ext cx="4938546" cy="2652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2474" y="1066892"/>
            <a:ext cx="5716206" cy="26934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0184" y="2652311"/>
            <a:ext cx="6658133" cy="47942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0184" y="7187982"/>
            <a:ext cx="8960333" cy="1581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3762" y="4923421"/>
            <a:ext cx="3654084" cy="1583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85829" y="3283586"/>
            <a:ext cx="3800953" cy="928662"/>
            <a:chOff x="11985829" y="3283586"/>
            <a:chExt cx="3800953" cy="9286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5829" y="3283586"/>
              <a:ext cx="3800953" cy="928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637" y="4029457"/>
            <a:ext cx="1411328" cy="857382"/>
            <a:chOff x="6118637" y="4029457"/>
            <a:chExt cx="1411328" cy="8573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580000">
              <a:off x="6118637" y="4029457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54860" y="7333221"/>
            <a:ext cx="3547128" cy="866647"/>
            <a:chOff x="3127965" y="7333221"/>
            <a:chExt cx="3547128" cy="8666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3127965" y="7333221"/>
              <a:ext cx="3547128" cy="8666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63864" y="3655434"/>
            <a:ext cx="1535362" cy="932732"/>
            <a:chOff x="10163864" y="3655434"/>
            <a:chExt cx="1535362" cy="9327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680000">
              <a:off x="10163864" y="3655434"/>
              <a:ext cx="1535362" cy="932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0382" y="3818519"/>
            <a:ext cx="3567766" cy="976921"/>
            <a:chOff x="2210382" y="3818519"/>
            <a:chExt cx="3567766" cy="9769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14868" y="7075325"/>
            <a:ext cx="1243332" cy="753036"/>
            <a:chOff x="6838473" y="7027421"/>
            <a:chExt cx="1411328" cy="8573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20000">
              <a:off x="6838473" y="7027421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2223" y="2741596"/>
            <a:ext cx="3609133" cy="701514"/>
            <a:chOff x="4152223" y="2741596"/>
            <a:chExt cx="3609133" cy="7015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2223" y="2741596"/>
              <a:ext cx="3609133" cy="7015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7301" y="1887302"/>
            <a:ext cx="3537126" cy="687518"/>
            <a:chOff x="1247301" y="1887302"/>
            <a:chExt cx="3537126" cy="6875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7301" y="1887302"/>
              <a:ext cx="3537126" cy="6875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74561" y="6686347"/>
            <a:ext cx="1411328" cy="857382"/>
            <a:chOff x="10074561" y="6686347"/>
            <a:chExt cx="1411328" cy="8573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">
              <a:off x="10074561" y="6686347"/>
              <a:ext cx="1411328" cy="85738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1583" y="3948155"/>
            <a:ext cx="3772695" cy="8499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18364" y="3373479"/>
            <a:ext cx="4290829" cy="8404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86682" y="2874766"/>
            <a:ext cx="902761" cy="692071"/>
            <a:chOff x="2286682" y="2874766"/>
            <a:chExt cx="902761" cy="6920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540000">
              <a:off x="2286682" y="2874766"/>
              <a:ext cx="902761" cy="6920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60935" y="3178625"/>
            <a:ext cx="816960" cy="496303"/>
            <a:chOff x="3460935" y="3178625"/>
            <a:chExt cx="816960" cy="4963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820000">
              <a:off x="3460935" y="3178625"/>
              <a:ext cx="816960" cy="4963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1307" y="8551463"/>
            <a:ext cx="3537126" cy="687518"/>
            <a:chOff x="1321307" y="8551463"/>
            <a:chExt cx="3537126" cy="6875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307" y="8551463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70273" y="8380420"/>
            <a:ext cx="816960" cy="496303"/>
            <a:chOff x="4870273" y="8380420"/>
            <a:chExt cx="816960" cy="49630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60000">
              <a:off x="4870273" y="8380420"/>
              <a:ext cx="816960" cy="4963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7301" y="6064005"/>
            <a:ext cx="3994899" cy="776496"/>
            <a:chOff x="1247301" y="6064005"/>
            <a:chExt cx="3994899" cy="7764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301" y="6064005"/>
              <a:ext cx="3994899" cy="7764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23260" y="7085069"/>
            <a:ext cx="816960" cy="496303"/>
            <a:chOff x="2464242" y="7134215"/>
            <a:chExt cx="816960" cy="49630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340000">
              <a:off x="2464242" y="7134215"/>
              <a:ext cx="816960" cy="4963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49897" y="2490723"/>
            <a:ext cx="663468" cy="496303"/>
            <a:chOff x="12951698" y="2490723"/>
            <a:chExt cx="663468" cy="4963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3320000">
              <a:off x="12951698" y="2490723"/>
              <a:ext cx="663468" cy="49630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209987" y="4734317"/>
            <a:ext cx="4080067" cy="793050"/>
            <a:chOff x="13209987" y="4734317"/>
            <a:chExt cx="4080067" cy="79305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09987" y="4734317"/>
              <a:ext cx="4080067" cy="7930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541417" y="4454929"/>
            <a:ext cx="816960" cy="496303"/>
            <a:chOff x="12541417" y="4454929"/>
            <a:chExt cx="816960" cy="49630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600000">
              <a:off x="12541417" y="4454929"/>
              <a:ext cx="816960" cy="49630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18936" y="2753127"/>
            <a:ext cx="3851172" cy="8050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3031" y="1898288"/>
            <a:ext cx="3870220" cy="80502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438660" y="6089805"/>
            <a:ext cx="5780896" cy="79669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88426" y="8571994"/>
            <a:ext cx="5633248" cy="80502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69393" y="4791772"/>
            <a:ext cx="4809277" cy="80502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751127" y="2123813"/>
            <a:ext cx="3537126" cy="687518"/>
            <a:chOff x="13752928" y="2123813"/>
            <a:chExt cx="3537126" cy="68751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752928" y="2123813"/>
              <a:ext cx="3537126" cy="687518"/>
              <a:chOff x="13752928" y="2123813"/>
              <a:chExt cx="3537126" cy="68751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52928" y="2123813"/>
                <a:ext cx="3537126" cy="687518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08735" y="2167526"/>
              <a:ext cx="4209535" cy="69401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637957" y="6622456"/>
            <a:ext cx="3567766" cy="976921"/>
            <a:chOff x="11637957" y="6622456"/>
            <a:chExt cx="3567766" cy="97692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37957" y="6622456"/>
              <a:ext cx="3567766" cy="9769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796208" y="7853499"/>
            <a:ext cx="4049385" cy="787087"/>
            <a:chOff x="13796208" y="7853499"/>
            <a:chExt cx="4049385" cy="78708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96208" y="7853499"/>
              <a:ext cx="4049385" cy="787087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58812" y="6733040"/>
            <a:ext cx="4243914" cy="85948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5273366" y="6958519"/>
            <a:ext cx="624321" cy="852726"/>
            <a:chOff x="15273366" y="6958519"/>
            <a:chExt cx="624321" cy="85272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760000">
              <a:off x="15273366" y="6958519"/>
              <a:ext cx="624321" cy="852726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524583" y="7876706"/>
            <a:ext cx="4360477" cy="84431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312555" y="3924300"/>
            <a:ext cx="3279245" cy="3313763"/>
            <a:chOff x="7251987" y="4034531"/>
            <a:chExt cx="3279245" cy="331376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251987" y="4034531"/>
              <a:ext cx="3279245" cy="3313763"/>
              <a:chOff x="7251987" y="4034531"/>
              <a:chExt cx="3279245" cy="3313763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251987" y="4034531"/>
                <a:ext cx="3279245" cy="3313763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7813510" y="4873944"/>
              <a:ext cx="2133559" cy="1735130"/>
              <a:chOff x="7813510" y="4873944"/>
              <a:chExt cx="2133559" cy="1735130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8011868" y="4873944"/>
                <a:ext cx="1736843" cy="1269895"/>
                <a:chOff x="8011868" y="4873944"/>
                <a:chExt cx="1736843" cy="1269895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7226334" y="4321885"/>
                  <a:ext cx="3473687" cy="2539790"/>
                </a:xfrm>
                <a:prstGeom prst="rect">
                  <a:avLst/>
                </a:prstGeom>
              </p:spPr>
            </p:pic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8011868" y="4873944"/>
                  <a:ext cx="1736843" cy="1269895"/>
                </a:xfrm>
                <a:prstGeom prst="rect">
                  <a:avLst/>
                </a:prstGeom>
              </p:spPr>
            </p:pic>
          </p:grpSp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027169" y="5793811"/>
                <a:ext cx="4005317" cy="1859593"/>
              </a:xfrm>
              <a:prstGeom prst="rect">
                <a:avLst/>
              </a:prstGeom>
            </p:spPr>
          </p:pic>
        </p:grpSp>
      </p:grpSp>
      <p:pic>
        <p:nvPicPr>
          <p:cNvPr id="3" name="Object 31">
            <a:extLst>
              <a:ext uri="{FF2B5EF4-FFF2-40B4-BE49-F238E27FC236}">
                <a16:creationId xmlns:a16="http://schemas.microsoft.com/office/drawing/2014/main" id="{AD020E40-E391-A70E-D2BD-F4134FC3E4EB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830135" y="7403231"/>
            <a:ext cx="4228324" cy="8213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11</ep:Words>
  <ep:PresentationFormat>사용자 지정</ep:PresentationFormat>
  <ep:Paragraphs>6</ep:Paragraphs>
  <ep:Slides>32</ep:Slides>
  <ep:Notes>1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2023-08-17T15:49:38.000</dcterms:created>
  <dc:creator>officegen</dc:creator>
  <cp:lastModifiedBy>gjaischool</cp:lastModifiedBy>
  <dcterms:modified xsi:type="dcterms:W3CDTF">2023-08-18T01:07:16.356</dcterms:modified>
  <cp:revision>28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